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52" d="100"/>
          <a:sy n="52" d="100"/>
        </p:scale>
        <p:origin x="-102" y="-4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7358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5005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314798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56911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856841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0743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032923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66740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99082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9469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94740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BD7CB-0B00-4A21-88DD-D834E404A56B}" type="datetimeFigureOut">
              <a:rPr lang="ar-EG" smtClean="0"/>
              <a:t>28/07/1441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9A4C92-4D0F-45CA-B7CA-EAA36C7EEAB9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447398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b="1" dirty="0"/>
              <a:t>لوحة بعنخى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169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44" y="2060848"/>
            <a:ext cx="8573244" cy="6844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41" r="11381"/>
          <a:stretch/>
        </p:blipFill>
        <p:spPr bwMode="auto">
          <a:xfrm>
            <a:off x="251520" y="3421926"/>
            <a:ext cx="8856984" cy="871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827747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44824"/>
            <a:ext cx="8784976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924944"/>
            <a:ext cx="8712968" cy="6818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971600" y="3789040"/>
            <a:ext cx="734481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r-SA" sz="2800" dirty="0"/>
              <a:t>" العام الحادى والعشرون , فصل الفيضان , تحت حكم جلالة ملك مصر العليا والسفلى , مرى –آمن , بعنخى , فليحيا إلى الآبد " </a:t>
            </a:r>
            <a:endParaRPr lang="ar-EG" sz="2800" dirty="0"/>
          </a:p>
        </p:txBody>
      </p:sp>
    </p:spTree>
    <p:extLst>
      <p:ext uri="{BB962C8B-B14F-4D97-AF65-F5344CB8AC3E}">
        <p14:creationId xmlns:p14="http://schemas.microsoft.com/office/powerpoint/2010/main" val="1644774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51" y="1844824"/>
            <a:ext cx="8687329" cy="791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68" y="2996952"/>
            <a:ext cx="9044264" cy="6098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089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28</Words>
  <Application>Microsoft Office PowerPoint</Application>
  <PresentationFormat>On-screen Show (4:3)</PresentationFormat>
  <Paragraphs>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لوحة بعنخى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لوحة بعنخى</dc:title>
  <dc:creator>compusoft</dc:creator>
  <cp:lastModifiedBy>compusoft</cp:lastModifiedBy>
  <cp:revision>2</cp:revision>
  <dcterms:created xsi:type="dcterms:W3CDTF">2020-03-22T18:26:06Z</dcterms:created>
  <dcterms:modified xsi:type="dcterms:W3CDTF">2020-03-22T18:50:24Z</dcterms:modified>
</cp:coreProperties>
</file>